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88825" cy="6858000"/>
  <p:notesSz cx="6735763" cy="9866313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594" y="10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814" y="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5229E25-9201-4FCC-A453-301C65074DEE}" type="datetime1">
              <a:rPr lang="cs-CZ" smtClean="0"/>
              <a:t>08.12.2021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6AB0C017-7AAD-4011-9EAC-564AE447A994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rtlCol="0"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882DD21-3DE0-424B-9D84-7253CD1ED508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41C6A3-E041-4C47-BDB6-98D06582CD2D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919ADF-F468-4077-BE64-C30F82A104C9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60912F-9731-49FD-9A98-A3103C763FE2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C0BA914F-AAD9-4FB3-80DD-9DD22FE466C4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9F2541-F3BF-4A03-B77D-EE7D00909B94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57F5D0-CF57-4B59-8F2C-D26DD099C4F8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F22AFB-1B6E-4BC3-9DB9-CBED03080695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820D64-40BB-4186-95E3-788CF4B7574F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352800" cy="1371600"/>
          </a:xfrm>
        </p:spPr>
        <p:txBody>
          <a:bodyPr rtlCol="0" anchor="b">
            <a:noAutofit/>
          </a:bodyPr>
          <a:lstStyle>
            <a:lvl1pPr algn="l">
              <a:lnSpc>
                <a:spcPts val="3100"/>
              </a:lnSpc>
              <a:defRPr sz="28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352800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AE0797-FAB8-4C43-B27F-35402C06EE58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141C54-B537-456A-8FF2-67CE6CFAA470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352800" cy="1371600"/>
          </a:xfrm>
        </p:spPr>
        <p:txBody>
          <a:bodyPr rtlCol="0" anchor="b">
            <a:noAutofit/>
          </a:bodyPr>
          <a:lstStyle>
            <a:lvl1pPr algn="l">
              <a:lnSpc>
                <a:spcPts val="3100"/>
              </a:lnSpc>
              <a:defRPr sz="28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1" name="Zástupný symbol pro text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352800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06B66C75-1313-422E-99D4-203C5F66709C}" type="datetime1">
              <a:rPr lang="cs-CZ" noProof="0" smtClean="0"/>
              <a:t>08.12.2021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cs/illustrations/cetka-cetka-v%C3%A1no%C4%8Dn%C3%AD-strom-luk-181495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9796" y="439956"/>
            <a:ext cx="10729192" cy="2680127"/>
          </a:xfrm>
        </p:spPr>
        <p:txBody>
          <a:bodyPr rtlCol="0"/>
          <a:lstStyle/>
          <a:p>
            <a:pPr rtl="0"/>
            <a:br>
              <a:rPr lang="cs-CZ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cs-CZ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7BF8F2F-3706-4721-B356-8CA637FEF1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485900" y="2420888"/>
            <a:ext cx="3384376" cy="4058741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00AD60BC-1611-458A-966B-6B3681CE7BC7}"/>
              </a:ext>
            </a:extLst>
          </p:cNvPr>
          <p:cNvSpPr/>
          <p:nvPr/>
        </p:nvSpPr>
        <p:spPr>
          <a:xfrm>
            <a:off x="549796" y="692696"/>
            <a:ext cx="11269432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VESELÉ VÁNOCE </a:t>
            </a:r>
            <a:b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</a:br>
            <a: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A ŠŤASTNÝ NOVÝ ROK 2022 </a:t>
            </a:r>
          </a:p>
          <a:p>
            <a:pPr algn="ctr"/>
            <a: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 přeje</a:t>
            </a:r>
          </a:p>
          <a:p>
            <a:pPr algn="ctr"/>
            <a:endParaRPr lang="cs-CZ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                   Obecní úřad </a:t>
            </a:r>
          </a:p>
          <a:p>
            <a:r>
              <a:rPr lang="cs-CZ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                      Zadní Třebaň</a:t>
            </a:r>
            <a:endParaRPr lang="cs-CZ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Šablona s motivem sněhových vloček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565567_TF03460579.potx" id="{3CE999F7-8332-49BE-BF60-D688A029ED1D}" vid="{643619B9-D1FC-476D-A5DA-9C758BD0454F}"/>
    </a:ext>
  </a:extLst>
</a:theme>
</file>

<file path=ppt/theme/theme2.xml><?xml version="1.0" encoding="utf-8"?>
<a:theme xmlns:a="http://schemas.openxmlformats.org/drawingml/2006/main" name="Motiv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15ED37-D514-41C3-9B3C-B262145D17B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http://purl.org/dc/elements/1.1/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18</Words>
  <Application>Microsoft Office PowerPoint</Application>
  <PresentationFormat>Vlastní</PresentationFormat>
  <Paragraphs>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Comic Sans MS</vt:lpstr>
      <vt:lpstr>Euphemia</vt:lpstr>
      <vt:lpstr>Šablona s motivem sněhových vloček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triada2</dc:creator>
  <cp:lastModifiedBy>triada2</cp:lastModifiedBy>
  <cp:revision>4</cp:revision>
  <cp:lastPrinted>2021-12-08T09:48:02Z</cp:lastPrinted>
  <dcterms:created xsi:type="dcterms:W3CDTF">2021-12-08T07:44:21Z</dcterms:created>
  <dcterms:modified xsi:type="dcterms:W3CDTF">2021-12-08T15:23:00Z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