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</p:sldMasterIdLst>
  <p:notesMasterIdLst>
    <p:notesMasterId r:id="rId6"/>
  </p:notesMasterIdLst>
  <p:handoutMasterIdLst>
    <p:handoutMasterId r:id="rId7"/>
  </p:handoutMasterIdLst>
  <p:sldIdLst>
    <p:sldId id="259" r:id="rId5"/>
  </p:sldIdLst>
  <p:sldSz cx="12188825" cy="6858000"/>
  <p:notesSz cx="6735763" cy="9866313"/>
  <p:defaultTextStyle>
    <a:defPPr rtl="0"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321">
          <p15:clr>
            <a:srgbClr val="A4A3A4"/>
          </p15:clr>
        </p15:guide>
        <p15:guide id="5" pos="3839">
          <p15:clr>
            <a:srgbClr val="A4A3A4"/>
          </p15:clr>
        </p15:guide>
        <p15:guide id="6" pos="1007">
          <p15:clr>
            <a:srgbClr val="A4A3A4"/>
          </p15:clr>
        </p15:guide>
        <p15:guide id="7" pos="71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howGuides="1">
      <p:cViewPr varScale="1">
        <p:scale>
          <a:sx n="111" d="100"/>
          <a:sy n="111" d="100"/>
        </p:scale>
        <p:origin x="594" y="102"/>
      </p:cViewPr>
      <p:guideLst>
        <p:guide orient="horz" pos="2160"/>
        <p:guide orient="horz" pos="1008"/>
        <p:guide orient="horz" pos="3888"/>
        <p:guide orient="horz" pos="321"/>
        <p:guide pos="3839"/>
        <p:guide pos="1007"/>
        <p:guide pos="7173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2814" y="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5229E25-9201-4FCC-A453-301C65074DEE}" type="datetime1">
              <a:rPr lang="cs-CZ" smtClean="0"/>
              <a:t>08.12.2021</a:t>
            </a:fld>
            <a:endParaRPr lang="cs-CZ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cs-CZ" dirty="0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4360E59-1627-4404-ACC5-51C744AB0F2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162254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6AB0C017-7AAD-4011-9EAC-564AE447A994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80963" y="739775"/>
            <a:ext cx="6573837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cs-CZ" noProof="0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cs-CZ" noProof="0" dirty="0"/>
              <a:t>Kliknutím můžete upravit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rtl="0"/>
            <a:endParaRPr lang="cs-CZ" noProof="0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pPr rtl="0"/>
            <a:fld id="{841221E5-7225-48EB-A4EE-420E7BFCF705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5566699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2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41221E5-7225-48EB-A4EE-420E7BFCF705}" type="slidenum">
              <a:rPr lang="cs-CZ" smtClean="0"/>
              <a:pPr/>
              <a:t>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748074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bg bwMode="ltGray"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428669" y="1600200"/>
            <a:ext cx="8329031" cy="2680127"/>
          </a:xfrm>
          <a:noFill/>
          <a:effectLst>
            <a:softEdge rad="31750"/>
          </a:effectLst>
        </p:spPr>
        <p:txBody>
          <a:bodyPr rtlCol="0" anchor="b">
            <a:noAutofit/>
          </a:bodyPr>
          <a:lstStyle>
            <a:lvl1pPr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428669" y="4344915"/>
            <a:ext cx="7516442" cy="1116085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cs-CZ" noProof="0"/>
              <a:t>Kliknutím můžete upravit styl předlohy.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>
          <a:xfrm>
            <a:off x="4699025" y="6356351"/>
            <a:ext cx="1218883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4882DD21-3DE0-424B-9D84-7253CD1ED508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>
          <a:xfrm>
            <a:off x="6114708" y="6356351"/>
            <a:ext cx="3974065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10285571" y="6356351"/>
            <a:ext cx="609441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7DC1BBB0-96F0-4077-A278-0F3FB5C104D3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490988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60912F-9731-49FD-9A98-A3103C763FE2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13552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98613" y="1600201"/>
            <a:ext cx="8283272" cy="2654064"/>
          </a:xfrm>
        </p:spPr>
        <p:txBody>
          <a:bodyPr rtlCol="0" anchor="b">
            <a:normAutofit/>
          </a:bodyPr>
          <a:lstStyle>
            <a:lvl1pPr algn="l">
              <a:defRPr sz="5400" b="0" cap="none" baseline="0"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98613" y="4259996"/>
            <a:ext cx="7264623" cy="1150203"/>
          </a:xfrm>
        </p:spPr>
        <p:txBody>
          <a:bodyPr rtlCol="0" anchor="t">
            <a:normAutofit/>
          </a:bodyPr>
          <a:lstStyle>
            <a:lvl1pPr marL="0" indent="0">
              <a:spcBef>
                <a:spcPts val="0"/>
              </a:spcBef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C0BA914F-AAD9-4FB3-80DD-9DD22FE466C4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774911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ě obsahové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593436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561651" y="1600200"/>
            <a:ext cx="4814586" cy="4572000"/>
          </a:xfrm>
        </p:spPr>
        <p:txBody>
          <a:bodyPr rtlCol="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 baseline="0"/>
            </a:lvl6pPr>
            <a:lvl7pPr>
              <a:defRPr sz="1800" baseline="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39F2541-F3BF-4A03-B77D-EE7D00909B94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78340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</p:spPr>
        <p:txBody>
          <a:bodyPr rtlCol="0"/>
          <a:lstStyle>
            <a:lvl1pPr>
              <a:defRPr/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93436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1593436" y="2514706"/>
            <a:ext cx="4814586" cy="365749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609524" y="1499616"/>
            <a:ext cx="4818888" cy="938784"/>
          </a:xfrm>
        </p:spPr>
        <p:txBody>
          <a:bodyPr rtlCol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609524" y="2514600"/>
            <a:ext cx="4818888" cy="365556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B57F5D0-CF57-4B59-8F2C-D26DD099C4F8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45950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9F22AFB-1B6E-4BC3-9DB9-CBED03080695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2121679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820D64-40BB-4186-95E3-788CF4B7574F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>
            <a:lvl1pPr algn="r">
              <a:defRPr lang="en-US" smtClean="0"/>
            </a:lvl1pPr>
          </a:lstStyle>
          <a:p>
            <a:pPr rtl="0"/>
            <a:fld id="{7DC1BBB0-96F0-4077-A278-0F3FB5C104D3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566178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098"/>
            <a:ext cx="12188825" cy="685800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 bwMode="white">
          <a:xfrm>
            <a:off x="1598612" y="381000"/>
            <a:ext cx="3352800" cy="1371600"/>
          </a:xfrm>
        </p:spPr>
        <p:txBody>
          <a:bodyPr rtlCol="0" anchor="b">
            <a:noAutofit/>
          </a:bodyPr>
          <a:lstStyle>
            <a:lvl1pPr algn="l">
              <a:lnSpc>
                <a:spcPts val="3100"/>
              </a:lnSpc>
              <a:defRPr sz="2800" b="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white">
          <a:xfrm>
            <a:off x="1598612" y="1828800"/>
            <a:ext cx="3352800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232426" y="482600"/>
            <a:ext cx="6195986" cy="5689600"/>
          </a:xfrm>
        </p:spPr>
        <p:txBody>
          <a:bodyPr rtlCol="0"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AE0797-FAB8-4C43-B27F-35402C06EE58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311189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délník 8"/>
          <p:cNvSpPr/>
          <p:nvPr userDrawn="1"/>
        </p:nvSpPr>
        <p:spPr>
          <a:xfrm>
            <a:off x="5103812" y="0"/>
            <a:ext cx="6324601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lvl="0" algn="ctr" rtl="0"/>
            <a:endParaRPr lang="cs-CZ" noProof="0" dirty="0"/>
          </a:p>
        </p:txBody>
      </p:sp>
      <p:sp>
        <p:nvSpPr>
          <p:cNvPr id="3" name="Zástupný symbol obrázku 2" descr="Prázdný zástupný symbol pro přidání obrázku Klikněte na zástupný symbol a vyberte obrázek, který chcete přidat."/>
          <p:cNvSpPr>
            <a:spLocks noGrp="1"/>
          </p:cNvSpPr>
          <p:nvPr>
            <p:ph type="pic" idx="1"/>
          </p:nvPr>
        </p:nvSpPr>
        <p:spPr bwMode="auto">
          <a:xfrm>
            <a:off x="5232426" y="482600"/>
            <a:ext cx="6043586" cy="5689600"/>
          </a:xfrm>
          <a:ln w="19050">
            <a:solidFill>
              <a:schemeClr val="bg1"/>
            </a:solidFill>
          </a:ln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cs-CZ" noProof="0"/>
              <a:t>Kliknutím na ikonu přidáte obrázek.</a:t>
            </a:r>
            <a:endParaRPr lang="cs-CZ" noProof="0" dirty="0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C141C54-B537-456A-8FF2-67CE6CFAA470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cs-CZ" noProof="0" smtClean="0"/>
              <a:t>‹#›</a:t>
            </a:fld>
            <a:endParaRPr lang="cs-CZ" noProof="0" dirty="0"/>
          </a:p>
        </p:txBody>
      </p:sp>
      <p:sp>
        <p:nvSpPr>
          <p:cNvPr id="10" name="Nadpis 1"/>
          <p:cNvSpPr>
            <a:spLocks noGrp="1"/>
          </p:cNvSpPr>
          <p:nvPr>
            <p:ph type="title"/>
          </p:nvPr>
        </p:nvSpPr>
        <p:spPr bwMode="white">
          <a:xfrm>
            <a:off x="1598612" y="381000"/>
            <a:ext cx="3352800" cy="1371600"/>
          </a:xfrm>
        </p:spPr>
        <p:txBody>
          <a:bodyPr rtlCol="0" anchor="b">
            <a:noAutofit/>
          </a:bodyPr>
          <a:lstStyle>
            <a:lvl1pPr algn="l">
              <a:lnSpc>
                <a:spcPts val="3100"/>
              </a:lnSpc>
              <a:defRPr sz="2800" b="0" cap="all" baseline="0">
                <a:solidFill>
                  <a:schemeClr val="tx2"/>
                </a:solidFill>
              </a:defRPr>
            </a:lvl1pPr>
          </a:lstStyle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11" name="Zástupný symbol pro text 3"/>
          <p:cNvSpPr>
            <a:spLocks noGrp="1"/>
          </p:cNvSpPr>
          <p:nvPr>
            <p:ph type="body" sz="half" idx="2"/>
          </p:nvPr>
        </p:nvSpPr>
        <p:spPr bwMode="white">
          <a:xfrm>
            <a:off x="1598612" y="1828800"/>
            <a:ext cx="3352800" cy="4343400"/>
          </a:xfrm>
        </p:spPr>
        <p:txBody>
          <a:bodyPr rtlCol="0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</p:txBody>
      </p:sp>
    </p:spTree>
    <p:extLst>
      <p:ext uri="{BB962C8B-B14F-4D97-AF65-F5344CB8AC3E}">
        <p14:creationId xmlns:p14="http://schemas.microsoft.com/office/powerpoint/2010/main" val="135703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A41C6A3-E041-4C47-BDB6-98D06582CD2D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666161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9599612" y="685800"/>
            <a:ext cx="1787526" cy="5486400"/>
          </a:xfrm>
        </p:spPr>
        <p:txBody>
          <a:bodyPr vert="eaVert" rtlCol="0"/>
          <a:lstStyle/>
          <a:p>
            <a:pPr rtl="0"/>
            <a:r>
              <a:rPr lang="cs-CZ" noProof="0"/>
              <a:t>Kliknutím lze upravit styl.</a:t>
            </a:r>
            <a:endParaRPr lang="cs-CZ" noProof="0" dirty="0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1598613" y="685800"/>
            <a:ext cx="7848599" cy="5486400"/>
          </a:xfrm>
        </p:spPr>
        <p:txBody>
          <a:bodyPr vert="eaVert" rtlCol="0"/>
          <a:lstStyle/>
          <a:p>
            <a:pPr lvl="0" rtl="0"/>
            <a:r>
              <a:rPr lang="cs-CZ" noProof="0"/>
              <a:t>Po kliknutí můžete upravovat styly textu v předloze.</a:t>
            </a:r>
          </a:p>
          <a:p>
            <a:pPr lvl="1" rtl="0"/>
            <a:r>
              <a:rPr lang="cs-CZ" noProof="0"/>
              <a:t>Druhá úroveň</a:t>
            </a:r>
          </a:p>
          <a:p>
            <a:pPr lvl="2" rtl="0"/>
            <a:r>
              <a:rPr lang="cs-CZ" noProof="0"/>
              <a:t>Třetí úroveň</a:t>
            </a:r>
          </a:p>
          <a:p>
            <a:pPr lvl="3" rtl="0"/>
            <a:r>
              <a:rPr lang="cs-CZ" noProof="0"/>
              <a:t>Čtvrtá úroveň</a:t>
            </a:r>
          </a:p>
          <a:p>
            <a:pPr lvl="4" rtl="0"/>
            <a:r>
              <a:rPr lang="cs-CZ" noProof="0"/>
              <a:t>Pátá úroveň</a:t>
            </a:r>
            <a:endParaRPr lang="cs-CZ" noProof="0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6919ADF-F468-4077-BE64-C30F82A104C9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DC1BBB0-96F0-4077-A278-0F3FB5C104D3}" type="slidenum">
              <a:rPr lang="cs-CZ" noProof="0" smtClean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191729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1593436" y="177800"/>
            <a:ext cx="9782801" cy="12398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cs-CZ" noProof="0" dirty="0"/>
              <a:t>Kliknutím můžete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593436" y="1600200"/>
            <a:ext cx="9782801" cy="45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cs-CZ" noProof="0" dirty="0"/>
              <a:t>Kliknutím můžete upravit styly předlohy textu.</a:t>
            </a:r>
          </a:p>
          <a:p>
            <a:pPr lvl="1" rtl="0"/>
            <a:r>
              <a:rPr lang="cs-CZ" noProof="0" dirty="0"/>
              <a:t>Druhá úroveň</a:t>
            </a:r>
          </a:p>
          <a:p>
            <a:pPr lvl="2" rtl="0"/>
            <a:r>
              <a:rPr lang="cs-CZ" noProof="0" dirty="0"/>
              <a:t>Třetí úroveň</a:t>
            </a:r>
          </a:p>
          <a:p>
            <a:pPr lvl="3" rtl="0"/>
            <a:r>
              <a:rPr lang="cs-CZ" noProof="0" dirty="0"/>
              <a:t>Čtvrtá úroveň</a:t>
            </a:r>
          </a:p>
          <a:p>
            <a:pPr lvl="4" rtl="0"/>
            <a:r>
              <a:rPr lang="cs-CZ" noProof="0" dirty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5180250" y="6316091"/>
            <a:ext cx="12188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06B66C75-1313-422E-99D4-203C5F66709C}" type="datetime1">
              <a:rPr lang="cs-CZ" noProof="0" smtClean="0"/>
              <a:t>08.12.2021</a:t>
            </a:fld>
            <a:endParaRPr lang="cs-CZ" noProof="0" dirty="0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6595933" y="6316091"/>
            <a:ext cx="39740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cs-CZ" noProof="0" dirty="0"/>
              <a:t>Přidejte zápatí.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10766796" y="6316091"/>
            <a:ext cx="6094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fld id="{7DC1BBB0-96F0-4077-A278-0F3FB5C104D3}" type="slidenum">
              <a:rPr lang="cs-CZ" noProof="0" smtClean="0"/>
              <a:pPr rtl="0"/>
              <a:t>‹#›</a:t>
            </a:fld>
            <a:endParaRPr lang="cs-CZ" noProof="0" dirty="0"/>
          </a:p>
        </p:txBody>
      </p:sp>
    </p:spTree>
    <p:extLst>
      <p:ext uri="{BB962C8B-B14F-4D97-AF65-F5344CB8AC3E}">
        <p14:creationId xmlns:p14="http://schemas.microsoft.com/office/powerpoint/2010/main" val="51262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400"/>
        </a:spcBef>
        <a:buFont typeface="Euphemia" pitchFamily="34" charset="0"/>
        <a:buChar char="›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6126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9784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344168" indent="-246888" algn="l" defTabSz="914400" rtl="0" eaLnBrk="1" latinLnBrk="0" hangingPunct="1">
        <a:lnSpc>
          <a:spcPct val="90000"/>
        </a:lnSpc>
        <a:spcBef>
          <a:spcPts val="600"/>
        </a:spcBef>
        <a:buFont typeface="Arial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70992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07568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44144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80720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172968" indent="-246888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›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0" orient="horz" pos="2160" userDrawn="1">
          <p15:clr>
            <a:srgbClr val="F26B43"/>
          </p15:clr>
        </p15:guide>
        <p15:guide id="1" pos="3839" userDrawn="1">
          <p15:clr>
            <a:srgbClr val="F26B43"/>
          </p15:clr>
        </p15:guide>
        <p15:guide id="2" pos="1007" userDrawn="1">
          <p15:clr>
            <a:srgbClr val="F26B43"/>
          </p15:clr>
        </p15:guide>
        <p15:guide id="3" pos="71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cs/illustrations/cetka-cetka-v%C3%A1no%C4%8Dn%C3%AD-strom-luk-1814951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549796" y="439956"/>
            <a:ext cx="10729192" cy="2680127"/>
          </a:xfrm>
        </p:spPr>
        <p:txBody>
          <a:bodyPr rtlCol="0"/>
          <a:lstStyle/>
          <a:p>
            <a:pPr rtl="0"/>
            <a:br>
              <a:rPr lang="cs-CZ" b="1" dirty="0">
                <a:solidFill>
                  <a:schemeClr val="tx1"/>
                </a:solidFill>
                <a:latin typeface="Comic Sans MS" panose="030F0702030302020204" pitchFamily="66" charset="0"/>
              </a:rPr>
            </a:br>
            <a:endParaRPr lang="cs-CZ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E7BF8F2F-3706-4721-B356-8CA637FEF1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85900" y="2420888"/>
            <a:ext cx="3384376" cy="4058741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00AD60BC-1611-458A-966B-6B3681CE7BC7}"/>
              </a:ext>
            </a:extLst>
          </p:cNvPr>
          <p:cNvSpPr/>
          <p:nvPr/>
        </p:nvSpPr>
        <p:spPr>
          <a:xfrm>
            <a:off x="549796" y="692696"/>
            <a:ext cx="11269432" cy="455509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rPr>
              <a:t>VESELÉ VÁNOCE </a:t>
            </a:r>
            <a:br>
              <a:rPr lang="cs-CZ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rPr>
            </a:br>
            <a:r>
              <a:rPr lang="cs-CZ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rPr>
              <a:t>A ŠŤASTNÝ NOVÝ ROK 2022 </a:t>
            </a:r>
          </a:p>
          <a:p>
            <a:pPr algn="ctr"/>
            <a:r>
              <a:rPr lang="cs-CZ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rPr>
              <a:t> přeje</a:t>
            </a:r>
          </a:p>
          <a:p>
            <a:pPr algn="ctr"/>
            <a:endParaRPr lang="cs-CZ" sz="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Comic Sans MS" panose="030F0702030302020204" pitchFamily="66" charset="0"/>
            </a:endParaRPr>
          </a:p>
          <a:p>
            <a:r>
              <a:rPr lang="cs-CZ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rPr>
              <a:t>                   Obecní úřad </a:t>
            </a:r>
          </a:p>
          <a:p>
            <a:r>
              <a:rPr lang="cs-CZ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omic Sans MS" panose="030F0702030302020204" pitchFamily="66" charset="0"/>
              </a:rPr>
              <a:t>                      Zadní Třebaň</a:t>
            </a:r>
            <a:endParaRPr lang="cs-CZ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199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Šablona s motivem sněhových vloček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square" rtlCol="0" anchor="ctr" anchorCtr="1">
        <a:spAutoFit/>
      </a:bodyPr>
      <a:lstStyle>
        <a:defPPr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_13565567_TF03460579.potx" id="{3CE999F7-8332-49BE-BF60-D688A029ED1D}" vid="{643619B9-D1FC-476D-A5DA-9C758BD0454F}"/>
    </a:ext>
  </a:extLst>
</a:theme>
</file>

<file path=ppt/theme/theme2.xml><?xml version="1.0" encoding="utf-8"?>
<a:theme xmlns:a="http://schemas.openxmlformats.org/drawingml/2006/main" name="Motiv Offic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Offic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SO_x0020_item_x0020_id xmlns="40262f94-9f35-4ac3-9a90-690165a166b7" xsi:nil="true"/>
    <Assetid_x0020_ xmlns="40262f94-9f35-4ac3-9a90-690165a166b7" xsi:nil="true"/>
    <Item_x0020_Details xmlns="40262f94-9f35-4ac3-9a90-690165a166b7" xsi:nil="true"/>
    <Template_x0020_details xmlns="40262f94-9f35-4ac3-9a90-690165a166b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3F7D94069FF64A86F7DFF56D60E3BE" ma:contentTypeVersion="6" ma:contentTypeDescription="Create a new document." ma:contentTypeScope="" ma:versionID="c32302c77d4085ecf495bdddb7f5e889">
  <xsd:schema xmlns:xsd="http://www.w3.org/2001/XMLSchema" xmlns:xs="http://www.w3.org/2001/XMLSchema" xmlns:p="http://schemas.microsoft.com/office/2006/metadata/properties" xmlns:ns2="a4f35948-e619-41b3-aa29-22878b09cfd2" xmlns:ns3="40262f94-9f35-4ac3-9a90-690165a166b7" targetNamespace="http://schemas.microsoft.com/office/2006/metadata/properties" ma:root="true" ma:fieldsID="4ab5ae46be95f9d0be6107e8200be7a2" ns2:_="" ns3:_="">
    <xsd:import namespace="a4f35948-e619-41b3-aa29-22878b09cfd2"/>
    <xsd:import namespace="40262f94-9f35-4ac3-9a90-690165a166b7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VSO_x0020_item_x0020_id" minOccurs="0"/>
                <xsd:element ref="ns3:Item_x0020_Details" minOccurs="0"/>
                <xsd:element ref="ns3:Template_x0020_details" minOccurs="0"/>
                <xsd:element ref="ns3:Assetid_x0020_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f35948-e619-41b3-aa29-22878b09cfd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62f94-9f35-4ac3-9a90-690165a166b7" elementFormDefault="qualified">
    <xsd:import namespace="http://schemas.microsoft.com/office/2006/documentManagement/types"/>
    <xsd:import namespace="http://schemas.microsoft.com/office/infopath/2007/PartnerControls"/>
    <xsd:element name="VSO_x0020_item_x0020_id" ma:index="10" nillable="true" ma:displayName="VSO item id" ma:description="Please add the bug number to refer to VSO items." ma:internalName="VSO_x0020_item_x0020_id">
      <xsd:simpleType>
        <xsd:restriction base="dms:Text">
          <xsd:maxLength value="255"/>
        </xsd:restriction>
      </xsd:simpleType>
    </xsd:element>
    <xsd:element name="Item_x0020_Details" ma:index="11" nillable="true" ma:displayName="Item Details" ma:internalName="Item_x0020_Details">
      <xsd:simpleType>
        <xsd:restriction base="dms:Note">
          <xsd:maxLength value="255"/>
        </xsd:restriction>
      </xsd:simpleType>
    </xsd:element>
    <xsd:element name="Template_x0020_details" ma:index="12" nillable="true" ma:displayName="Template details" ma:internalName="Template_x0020_details">
      <xsd:simpleType>
        <xsd:restriction base="dms:Text"/>
      </xsd:simpleType>
    </xsd:element>
    <xsd:element name="Assetid_x0020_" ma:index="13" nillable="true" ma:displayName="Assetid " ma:internalName="Assetid_x0020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15ED37-D514-41C3-9B3C-B262145D17B7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0262f94-9f35-4ac3-9a90-690165a166b7"/>
    <ds:schemaRef ds:uri="http://purl.org/dc/elements/1.1/"/>
    <ds:schemaRef ds:uri="a4f35948-e619-41b3-aa29-22878b09cfd2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8853CD7-B1C6-4FDD-B6D0-92A83B857D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f35948-e619-41b3-aa29-22878b09cfd2"/>
    <ds:schemaRef ds:uri="40262f94-9f35-4ac3-9a90-690165a166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E783485-1103-4BBC-98A1-D39A248154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18</Words>
  <Application>Microsoft Office PowerPoint</Application>
  <PresentationFormat>Vlastní</PresentationFormat>
  <Paragraphs>7</Paragraphs>
  <Slides>1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Arial</vt:lpstr>
      <vt:lpstr>Century Gothic</vt:lpstr>
      <vt:lpstr>Comic Sans MS</vt:lpstr>
      <vt:lpstr>Euphemia</vt:lpstr>
      <vt:lpstr>Šablona s motivem sněhových vloček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triada2</dc:creator>
  <cp:lastModifiedBy>triada2</cp:lastModifiedBy>
  <cp:revision>4</cp:revision>
  <cp:lastPrinted>2021-12-08T09:48:02Z</cp:lastPrinted>
  <dcterms:created xsi:type="dcterms:W3CDTF">2021-12-08T07:44:21Z</dcterms:created>
  <dcterms:modified xsi:type="dcterms:W3CDTF">2021-12-08T15:23:00Z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74067300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